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0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2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6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1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9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7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8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5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B73AD-F4D9-4491-AA30-FF89E44F353A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B2E0C-3CD3-4D86-B74B-7545748CE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8915400" cy="638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95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1</cp:revision>
  <dcterms:created xsi:type="dcterms:W3CDTF">2015-09-09T16:46:20Z</dcterms:created>
  <dcterms:modified xsi:type="dcterms:W3CDTF">2015-09-09T16:47:22Z</dcterms:modified>
</cp:coreProperties>
</file>