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75-FE71-4E13-9117-131E17B383E8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CB6-5D6C-48E9-8A47-90F496AAB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75-FE71-4E13-9117-131E17B383E8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CB6-5D6C-48E9-8A47-90F496AAB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75-FE71-4E13-9117-131E17B383E8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CB6-5D6C-48E9-8A47-90F496AAB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75-FE71-4E13-9117-131E17B383E8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CB6-5D6C-48E9-8A47-90F496AAB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75-FE71-4E13-9117-131E17B383E8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CB6-5D6C-48E9-8A47-90F496AAB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75-FE71-4E13-9117-131E17B383E8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CB6-5D6C-48E9-8A47-90F496AAB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75-FE71-4E13-9117-131E17B383E8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CB6-5D6C-48E9-8A47-90F496AAB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75-FE71-4E13-9117-131E17B383E8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CB6-5D6C-48E9-8A47-90F496AAB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75-FE71-4E13-9117-131E17B383E8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CB6-5D6C-48E9-8A47-90F496AAB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75-FE71-4E13-9117-131E17B383E8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CB6-5D6C-48E9-8A47-90F496AAB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75-FE71-4E13-9117-131E17B383E8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CB6-5D6C-48E9-8A47-90F496AAB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08F75-FE71-4E13-9117-131E17B383E8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3BCB6-5D6C-48E9-8A47-90F496AAB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varez\Desktop\class materials\PPT_Lecture\JPEG_art\Ch11_JPGs\1102a_AnatomyofHeart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733476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varez\Desktop\class materials\PPT_Lecture\JPEG_art\Ch11_JPGs\1102b_AnatomyofHeart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868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lvarez\Desktop\class materials\PPT_Lecture\JPEG_art\Ch11_JPGs\1103_SystemicPulmonCir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591" y="0"/>
            <a:ext cx="476281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lvarez\Desktop\class materials\PPT_Lecture\JPEG_art\Ch11_JPGs\1105_ConductionSyst-Heart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768" y="0"/>
            <a:ext cx="855246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lvarez\Desktop\class materials\PPT_Lecture\JPEG_art\Ch11_JPGs\1116_Pulse-PalpableSites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0160" y="0"/>
            <a:ext cx="5243679" cy="68580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1950160" y="6585781"/>
            <a:ext cx="4222040" cy="2780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Alvarez</dc:creator>
  <cp:lastModifiedBy>Fujitsu</cp:lastModifiedBy>
  <cp:revision>5</cp:revision>
  <cp:lastPrinted>2013-08-13T18:48:19Z</cp:lastPrinted>
  <dcterms:created xsi:type="dcterms:W3CDTF">2012-11-26T00:11:59Z</dcterms:created>
  <dcterms:modified xsi:type="dcterms:W3CDTF">2013-12-01T22:17:58Z</dcterms:modified>
</cp:coreProperties>
</file>