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1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5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A604-7BA6-497C-A541-3A91952C6191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4F31-E053-41C3-A412-FD43AC116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lvarez\Desktop\moftheheartwithoutthehe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29400" y="381000"/>
            <a:ext cx="2133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2133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0" y="1828800"/>
            <a:ext cx="2133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4191000"/>
            <a:ext cx="1473666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495800"/>
            <a:ext cx="2133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162300"/>
            <a:ext cx="19812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18288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5starstrong.com/wp-content/uploads/2010/07/ec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8"/>
            <a:ext cx="916369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81000" y="533400"/>
            <a:ext cx="3124200" cy="1676400"/>
          </a:xfrm>
          <a:prstGeom prst="wedgeRectCallout">
            <a:avLst>
              <a:gd name="adj1" fmla="val 30798"/>
              <a:gd name="adj2" fmla="val 7406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248400" y="2562749"/>
            <a:ext cx="6096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76800" y="2057400"/>
            <a:ext cx="6096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2740927"/>
            <a:ext cx="6096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2141026"/>
            <a:ext cx="6096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12756" y="2245277"/>
            <a:ext cx="457200" cy="6577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3962400" y="4305650"/>
            <a:ext cx="2514600" cy="1981200"/>
          </a:xfrm>
          <a:prstGeom prst="wedgeRectCallout">
            <a:avLst>
              <a:gd name="adj1" fmla="val -26964"/>
              <a:gd name="adj2" fmla="val -7257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259585" y="608202"/>
            <a:ext cx="1981200" cy="1526796"/>
          </a:xfrm>
          <a:prstGeom prst="wedgeRectCallout">
            <a:avLst>
              <a:gd name="adj1" fmla="val -31023"/>
              <a:gd name="adj2" fmla="val 652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6553200" y="4114800"/>
            <a:ext cx="2286000" cy="1981200"/>
          </a:xfrm>
          <a:prstGeom prst="wedgeRectCallout">
            <a:avLst>
              <a:gd name="adj1" fmla="val -91358"/>
              <a:gd name="adj2" fmla="val -1123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1219200" y="3962400"/>
            <a:ext cx="2590800" cy="2057400"/>
          </a:xfrm>
          <a:prstGeom prst="wedgeRectCallout">
            <a:avLst>
              <a:gd name="adj1" fmla="val 45980"/>
              <a:gd name="adj2" fmla="val -9871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rimedixhealth.net/uploads/images/electrocardi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84"/>
            <a:ext cx="6858000" cy="68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ovemed.com/uploads/images/shutterstock_76386145.focus-none.height-400_ykqFTX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" y="-1"/>
            <a:ext cx="8649903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lassconnection.s3.amazonaws.com/540/flashcards/1654540/png/ecg13406527991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7848600" cy="58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weethaven02.com/MedTech/CardiacRhythm/571.ht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6854825" cy="68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k-ireland.bcftechnology.com/learning/small-animal/clinical-resources/~/media/LEARNING%20ZONE/Articles/Small%20animal%20articles/Images/BCF%20Cardiac%20Ultrasound%20Measurements%20-%20ECG%20illustration.jpg?h=348&amp;w=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5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hronicconcerns.files.wordpress.com/2013/02/heartbeat.gif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3" y="71520"/>
            <a:ext cx="9006369" cy="655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assconnection.s3.amazonaws.com/544/flashcards/666544/png/cardic_electrical_activity13201089986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54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IT</cp:lastModifiedBy>
  <cp:revision>9</cp:revision>
  <cp:lastPrinted>2015-07-07T20:36:35Z</cp:lastPrinted>
  <dcterms:created xsi:type="dcterms:W3CDTF">2015-07-06T19:41:07Z</dcterms:created>
  <dcterms:modified xsi:type="dcterms:W3CDTF">2015-07-14T19:28:56Z</dcterms:modified>
</cp:coreProperties>
</file>