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883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50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65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77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1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866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832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406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24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3594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0202-6A93-4E7C-8FDE-811AB09ADB11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681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20202-6A93-4E7C-8FDE-811AB09ADB11}" type="datetimeFigureOut">
              <a:rPr lang="en-US" smtClean="0"/>
              <a:t>6/15/2015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9F18D-60F0-4C8C-9C10-5F5A28470C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5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wn Arrow Callout 3"/>
          <p:cNvSpPr/>
          <p:nvPr/>
        </p:nvSpPr>
        <p:spPr>
          <a:xfrm>
            <a:off x="638087" y="1031905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Callout 4"/>
          <p:cNvSpPr/>
          <p:nvPr/>
        </p:nvSpPr>
        <p:spPr>
          <a:xfrm>
            <a:off x="6400800" y="2722548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Down Arrow Callout 5"/>
          <p:cNvSpPr/>
          <p:nvPr/>
        </p:nvSpPr>
        <p:spPr>
          <a:xfrm>
            <a:off x="304800" y="1905000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Callout 6"/>
          <p:cNvSpPr/>
          <p:nvPr/>
        </p:nvSpPr>
        <p:spPr>
          <a:xfrm>
            <a:off x="990600" y="2798036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Down Arrow Callout 7"/>
          <p:cNvSpPr/>
          <p:nvPr/>
        </p:nvSpPr>
        <p:spPr>
          <a:xfrm>
            <a:off x="6525426" y="1875090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Down Arrow Callout 8"/>
          <p:cNvSpPr/>
          <p:nvPr/>
        </p:nvSpPr>
        <p:spPr>
          <a:xfrm>
            <a:off x="6781800" y="3581400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Callout 9"/>
          <p:cNvSpPr/>
          <p:nvPr/>
        </p:nvSpPr>
        <p:spPr>
          <a:xfrm>
            <a:off x="381000" y="180174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own Arrow Callout 10"/>
          <p:cNvSpPr/>
          <p:nvPr/>
        </p:nvSpPr>
        <p:spPr>
          <a:xfrm>
            <a:off x="662300" y="4572000"/>
            <a:ext cx="2209800" cy="9144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Callout 11"/>
          <p:cNvSpPr/>
          <p:nvPr/>
        </p:nvSpPr>
        <p:spPr>
          <a:xfrm>
            <a:off x="6525426" y="141718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Callout 12"/>
          <p:cNvSpPr/>
          <p:nvPr/>
        </p:nvSpPr>
        <p:spPr>
          <a:xfrm>
            <a:off x="6324600" y="992025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Callout 13"/>
          <p:cNvSpPr/>
          <p:nvPr/>
        </p:nvSpPr>
        <p:spPr>
          <a:xfrm>
            <a:off x="303732" y="3695344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Callout 14"/>
          <p:cNvSpPr/>
          <p:nvPr/>
        </p:nvSpPr>
        <p:spPr>
          <a:xfrm>
            <a:off x="762000" y="5562600"/>
            <a:ext cx="2819400" cy="914400"/>
          </a:xfrm>
          <a:prstGeom prst="right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Up Arrow Callout 15"/>
          <p:cNvSpPr/>
          <p:nvPr/>
        </p:nvSpPr>
        <p:spPr>
          <a:xfrm>
            <a:off x="3733800" y="5257800"/>
            <a:ext cx="2133600" cy="1066800"/>
          </a:xfrm>
          <a:prstGeom prst="up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Up Arrow Callout 16"/>
          <p:cNvSpPr/>
          <p:nvPr/>
        </p:nvSpPr>
        <p:spPr>
          <a:xfrm>
            <a:off x="3886200" y="4076344"/>
            <a:ext cx="2133600" cy="1066800"/>
          </a:xfrm>
          <a:prstGeom prst="up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Up Arrow Callout 17"/>
          <p:cNvSpPr/>
          <p:nvPr/>
        </p:nvSpPr>
        <p:spPr>
          <a:xfrm>
            <a:off x="3757301" y="1771116"/>
            <a:ext cx="2133600" cy="1066800"/>
          </a:xfrm>
          <a:prstGeom prst="up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Up Arrow Callout 18"/>
          <p:cNvSpPr/>
          <p:nvPr/>
        </p:nvSpPr>
        <p:spPr>
          <a:xfrm>
            <a:off x="3733800" y="2872811"/>
            <a:ext cx="2133600" cy="1066800"/>
          </a:xfrm>
          <a:prstGeom prst="up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Up Arrow Callout 19"/>
          <p:cNvSpPr/>
          <p:nvPr/>
        </p:nvSpPr>
        <p:spPr>
          <a:xfrm>
            <a:off x="3429000" y="838199"/>
            <a:ext cx="2133600" cy="915825"/>
          </a:xfrm>
          <a:prstGeom prst="up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Callout 20"/>
          <p:cNvSpPr/>
          <p:nvPr/>
        </p:nvSpPr>
        <p:spPr>
          <a:xfrm>
            <a:off x="3886200" y="180174"/>
            <a:ext cx="2514600" cy="581826"/>
          </a:xfrm>
          <a:prstGeom prst="right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Down Arrow Callout 21"/>
          <p:cNvSpPr/>
          <p:nvPr/>
        </p:nvSpPr>
        <p:spPr>
          <a:xfrm>
            <a:off x="6705600" y="4571288"/>
            <a:ext cx="2209800" cy="762000"/>
          </a:xfrm>
          <a:prstGeom prst="downArrowCallou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Explosion 2 23"/>
          <p:cNvSpPr/>
          <p:nvPr/>
        </p:nvSpPr>
        <p:spPr>
          <a:xfrm>
            <a:off x="6525426" y="5333288"/>
            <a:ext cx="2618574" cy="1296112"/>
          </a:xfrm>
          <a:prstGeom prst="irregularSeal2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533401" y="240254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Superior /inferior</a:t>
            </a:r>
          </a:p>
          <a:p>
            <a:r>
              <a:rPr lang="en-US" sz="1200" b="1" dirty="0" smtClean="0"/>
              <a:t>Vena </a:t>
            </a:r>
            <a:r>
              <a:rPr lang="en-US" sz="1200" b="1" dirty="0" err="1" smtClean="0"/>
              <a:t>cavas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40208777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IT</cp:lastModifiedBy>
  <cp:revision>2</cp:revision>
  <cp:lastPrinted>2013-06-25T19:24:07Z</cp:lastPrinted>
  <dcterms:created xsi:type="dcterms:W3CDTF">2013-06-25T19:17:44Z</dcterms:created>
  <dcterms:modified xsi:type="dcterms:W3CDTF">2015-06-15T10:26:47Z</dcterms:modified>
</cp:coreProperties>
</file>