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6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7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1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6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0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4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5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8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0202-6A93-4E7C-8FDE-811AB09ADB11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38087" y="1031905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Callout 4"/>
          <p:cNvSpPr/>
          <p:nvPr/>
        </p:nvSpPr>
        <p:spPr>
          <a:xfrm>
            <a:off x="6400800" y="2722548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Callout 5"/>
          <p:cNvSpPr/>
          <p:nvPr/>
        </p:nvSpPr>
        <p:spPr>
          <a:xfrm>
            <a:off x="304800" y="1905000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990600" y="2798036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6525426" y="1875090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6781800" y="3581400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381000" y="180174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Callout 10"/>
          <p:cNvSpPr/>
          <p:nvPr/>
        </p:nvSpPr>
        <p:spPr>
          <a:xfrm>
            <a:off x="662300" y="4572000"/>
            <a:ext cx="2209800" cy="9144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Callout 11"/>
          <p:cNvSpPr/>
          <p:nvPr/>
        </p:nvSpPr>
        <p:spPr>
          <a:xfrm>
            <a:off x="6525426" y="141718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Callout 12"/>
          <p:cNvSpPr/>
          <p:nvPr/>
        </p:nvSpPr>
        <p:spPr>
          <a:xfrm>
            <a:off x="6324600" y="992025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Callout 13"/>
          <p:cNvSpPr/>
          <p:nvPr/>
        </p:nvSpPr>
        <p:spPr>
          <a:xfrm>
            <a:off x="303732" y="3695344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Callout 14"/>
          <p:cNvSpPr/>
          <p:nvPr/>
        </p:nvSpPr>
        <p:spPr>
          <a:xfrm>
            <a:off x="762000" y="5562600"/>
            <a:ext cx="2819400" cy="914400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Callout 15"/>
          <p:cNvSpPr/>
          <p:nvPr/>
        </p:nvSpPr>
        <p:spPr>
          <a:xfrm>
            <a:off x="3733800" y="5257800"/>
            <a:ext cx="2133600" cy="10668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Callout 16"/>
          <p:cNvSpPr/>
          <p:nvPr/>
        </p:nvSpPr>
        <p:spPr>
          <a:xfrm>
            <a:off x="3886200" y="4076344"/>
            <a:ext cx="2133600" cy="10668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Callout 17"/>
          <p:cNvSpPr/>
          <p:nvPr/>
        </p:nvSpPr>
        <p:spPr>
          <a:xfrm>
            <a:off x="3757301" y="1771116"/>
            <a:ext cx="2133600" cy="10668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Callout 18"/>
          <p:cNvSpPr/>
          <p:nvPr/>
        </p:nvSpPr>
        <p:spPr>
          <a:xfrm>
            <a:off x="3733800" y="2872811"/>
            <a:ext cx="2133600" cy="10668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Callout 19"/>
          <p:cNvSpPr/>
          <p:nvPr/>
        </p:nvSpPr>
        <p:spPr>
          <a:xfrm>
            <a:off x="3429000" y="838199"/>
            <a:ext cx="2133600" cy="915825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Callout 20"/>
          <p:cNvSpPr/>
          <p:nvPr/>
        </p:nvSpPr>
        <p:spPr>
          <a:xfrm>
            <a:off x="3886200" y="180174"/>
            <a:ext cx="2514600" cy="581826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Callout 21"/>
          <p:cNvSpPr/>
          <p:nvPr/>
        </p:nvSpPr>
        <p:spPr>
          <a:xfrm>
            <a:off x="6705600" y="4571288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xplosion 2 23"/>
          <p:cNvSpPr/>
          <p:nvPr/>
        </p:nvSpPr>
        <p:spPr>
          <a:xfrm>
            <a:off x="6525426" y="5333288"/>
            <a:ext cx="2618574" cy="12961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7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1</cp:revision>
  <cp:lastPrinted>2013-06-25T19:24:07Z</cp:lastPrinted>
  <dcterms:created xsi:type="dcterms:W3CDTF">2013-06-25T19:17:44Z</dcterms:created>
  <dcterms:modified xsi:type="dcterms:W3CDTF">2013-06-25T19:24:46Z</dcterms:modified>
</cp:coreProperties>
</file>